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79" r:id="rId3"/>
    <p:sldId id="278" r:id="rId4"/>
    <p:sldId id="274" r:id="rId5"/>
    <p:sldId id="276" r:id="rId6"/>
    <p:sldId id="277" r:id="rId7"/>
  </p:sldIdLst>
  <p:sldSz cx="12192000" cy="6858000"/>
  <p:notesSz cx="6858000" cy="9144000"/>
  <p:embeddedFontLst>
    <p:embeddedFont>
      <p:font typeface="Amatic SC" panose="020B0604020202020204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31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474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4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Uvodni snimek napra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347417" y="4485737"/>
            <a:ext cx="4964528" cy="4606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207450" y="1947152"/>
            <a:ext cx="10104600" cy="260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None/>
              <a:defRPr sz="4800" i="0" u="none" strike="noStrike" cap="none">
                <a:solidFill>
                  <a:schemeClr val="lt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jednoduch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079770" y="17097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40800" y="45408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vodni snimek nalev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079770" y="1252538"/>
            <a:ext cx="10029300" cy="285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None/>
              <a:defRPr sz="58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0800" y="4083673"/>
            <a:ext cx="9144000" cy="118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None/>
              <a:defRPr sz="2400" i="0" u="none" strike="noStrike" cap="none">
                <a:solidFill>
                  <a:schemeClr val="lt1"/>
                </a:solidFill>
              </a:defRPr>
            </a:lvl1pPr>
            <a:lvl2pPr marL="457200" marR="0" lvl="1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2000" i="0" u="none" strike="noStrike" cap="none">
                <a:solidFill>
                  <a:schemeClr val="lt1"/>
                </a:solidFill>
              </a:defRPr>
            </a:lvl2pPr>
            <a:lvl3pPr marL="914400" marR="0" lvl="2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800" i="0" u="none" strike="noStrike" cap="none">
                <a:solidFill>
                  <a:schemeClr val="lt1"/>
                </a:solidFill>
              </a:defRPr>
            </a:lvl3pPr>
            <a:lvl4pPr marL="1371600" marR="0" lvl="3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4pPr>
            <a:lvl5pPr marL="1828800" marR="0" lvl="4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5pPr>
            <a:lvl6pPr marL="2286000" marR="0" lvl="5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6pPr>
            <a:lvl7pPr marL="2743200" marR="0" lvl="6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7pPr>
            <a:lvl8pPr marL="3200400" marR="0" lvl="7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8pPr>
            <a:lvl9pPr marL="3657600" marR="0" lvl="8" indent="0" rtl="0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None/>
              <a:defRPr sz="16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E0C866CA-0893-488D-912B-50FF7B6FF8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1424" y="327811"/>
            <a:ext cx="1170791" cy="12663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Zahlavi casti na st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070042" y="1686567"/>
            <a:ext cx="10048672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60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24000" y="4074167"/>
            <a:ext cx="9144000" cy="14851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2400" i="0" u="none" strike="noStrike" cap="none">
                <a:solidFill>
                  <a:schemeClr val="dk1"/>
                </a:solidFill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slo na bil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79770" y="1371600"/>
            <a:ext cx="10029217" cy="4391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Font typeface="Amatic SC"/>
              <a:buNone/>
              <a:defRPr sz="7200" b="0" i="0" u="none" strike="noStrike" cap="none">
                <a:solidFill>
                  <a:srgbClr val="2B399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ek s titulke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1079770" y="1361871"/>
            <a:ext cx="10029217" cy="441635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None/>
              <a:defRPr sz="3200" i="0" u="none" strike="noStrike" cap="none">
                <a:solidFill>
                  <a:schemeClr val="dk1"/>
                </a:solidFill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254" cy="8216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356059" y="6292850"/>
            <a:ext cx="283581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64659" y="1378150"/>
            <a:ext cx="10134600" cy="440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Char char="•"/>
              <a:defRPr sz="2800" i="0" u="none" strike="noStrike" cap="none">
                <a:solidFill>
                  <a:schemeClr val="dk1"/>
                </a:solidFill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400" i="0" u="none" strike="noStrike" cap="none">
                <a:solidFill>
                  <a:schemeClr val="dk1"/>
                </a:solidFill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4659" y="528468"/>
            <a:ext cx="8325300" cy="8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2B3990"/>
              </a:buClr>
              <a:buNone/>
              <a:defRPr sz="3200" i="0" u="none" strike="noStrike" cap="none">
                <a:solidFill>
                  <a:srgbClr val="2B3990"/>
                </a:solidFill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1350" y="1252538"/>
            <a:ext cx="10029300" cy="246449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2 – </a:t>
            </a:r>
            <a:r>
              <a:rPr lang="cs-CZ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Lekce </a:t>
            </a:r>
            <a:r>
              <a:rPr lang="en-US" sz="8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524000" y="4083673"/>
            <a:ext cx="9144000" cy="118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cs-CZ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Kamil Ševeček</a:t>
            </a:r>
            <a:endParaRPr lang="en-US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7CE6E5-989E-431D-ACA3-FA623877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Vítej na kurzu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5E03D-F7EF-4FE1-B2BE-C387B1F288E3}"/>
              </a:ext>
            </a:extLst>
          </p:cNvPr>
          <p:cNvSpPr txBox="1"/>
          <p:nvPr/>
        </p:nvSpPr>
        <p:spPr>
          <a:xfrm>
            <a:off x="2731154" y="4059070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 si kameru</a:t>
            </a:r>
            <a:br>
              <a:rPr lang="en-US"/>
            </a:br>
            <a:r>
              <a:rPr lang="en-US"/>
              <a:t>a mikrofon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83997-E536-4DE0-AAFE-37E653AABDB8}"/>
              </a:ext>
            </a:extLst>
          </p:cNvPr>
          <p:cNvSpPr txBox="1"/>
          <p:nvPr/>
        </p:nvSpPr>
        <p:spPr>
          <a:xfrm>
            <a:off x="623392" y="4059070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Když se připojíš,</a:t>
            </a:r>
            <a:br>
              <a:rPr lang="en-US"/>
            </a:br>
            <a:r>
              <a:rPr lang="en-US" b="1">
                <a:solidFill>
                  <a:schemeClr val="bg2"/>
                </a:solidFill>
              </a:rPr>
              <a:t>představ se</a:t>
            </a:r>
            <a:r>
              <a:rPr lang="en-US"/>
              <a:t> a </a:t>
            </a:r>
            <a:r>
              <a:rPr lang="en-US" b="1">
                <a:solidFill>
                  <a:schemeClr val="bg2"/>
                </a:solidFill>
              </a:rPr>
              <a:t>pozdrav</a:t>
            </a:r>
            <a:r>
              <a:rPr lang="en-US"/>
              <a:t> ostatní :)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97AD8-B057-4DC9-9519-30FB8B865962}"/>
              </a:ext>
            </a:extLst>
          </p:cNvPr>
          <p:cNvSpPr txBox="1"/>
          <p:nvPr/>
        </p:nvSpPr>
        <p:spPr>
          <a:xfrm>
            <a:off x="4718231" y="4059069"/>
            <a:ext cx="2528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Máš dotaz?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/>
              <a:t>Zeptej se přes mikrofon.</a:t>
            </a:r>
            <a:br>
              <a:rPr lang="en-US"/>
            </a:br>
            <a:r>
              <a:rPr lang="en-US"/>
              <a:t>Pokud by to nešlo,</a:t>
            </a:r>
            <a:br>
              <a:rPr lang="en-US"/>
            </a:br>
            <a:r>
              <a:rPr lang="en-US"/>
              <a:t>napiš ho do chatu.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1BA03-2845-411F-A18E-4884D5725DB2}"/>
              </a:ext>
            </a:extLst>
          </p:cNvPr>
          <p:cNvSpPr txBox="1"/>
          <p:nvPr/>
        </p:nvSpPr>
        <p:spPr>
          <a:xfrm>
            <a:off x="7143015" y="4059068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Chceš mluvit?</a:t>
            </a:r>
            <a:br>
              <a:rPr lang="en-US" b="1">
                <a:solidFill>
                  <a:schemeClr val="accent1"/>
                </a:solidFill>
              </a:rPr>
            </a:br>
            <a:r>
              <a:rPr lang="en-US" b="1">
                <a:solidFill>
                  <a:schemeClr val="bg2"/>
                </a:solidFill>
              </a:rPr>
              <a:t>Zapni</a:t>
            </a:r>
            <a:r>
              <a:rPr lang="en-US"/>
              <a:t> si mikrofon a chvilku počkej, ať je slyšet i začátek.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A256B-1CD4-4899-A1EC-B157BF61B2D9}"/>
              </a:ext>
            </a:extLst>
          </p:cNvPr>
          <p:cNvSpPr txBox="1"/>
          <p:nvPr/>
        </p:nvSpPr>
        <p:spPr>
          <a:xfrm>
            <a:off x="9387654" y="4059067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 skončení svého příspěvku si zase mikrofon </a:t>
            </a:r>
            <a:r>
              <a:rPr lang="en-US" b="1">
                <a:solidFill>
                  <a:schemeClr val="bg2"/>
                </a:solidFill>
              </a:rPr>
              <a:t>vypni</a:t>
            </a:r>
            <a:r>
              <a:rPr lang="en-US"/>
              <a:t>.</a:t>
            </a:r>
          </a:p>
        </p:txBody>
      </p:sp>
      <p:pic>
        <p:nvPicPr>
          <p:cNvPr id="10" name="Picture 9" descr="A picture containing wheel&#10;&#10;Description automatically generated">
            <a:extLst>
              <a:ext uri="{FF2B5EF4-FFF2-40B4-BE49-F238E27FC236}">
                <a16:creationId xmlns:a16="http://schemas.microsoft.com/office/drawing/2014/main" id="{C8A1FE74-B45A-4FAA-9407-8EE67CE7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6" y="2460412"/>
            <a:ext cx="10128448" cy="14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CE57D-396A-4E5C-BD8D-0F6DB9E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Webové stránky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F59E0-FB0A-4E3F-B388-38A2EB1C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55" y="1700808"/>
            <a:ext cx="8394889" cy="42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Webové aplikace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3428"/>
              </p:ext>
            </p:extLst>
          </p:nvPr>
        </p:nvGraphicFramePr>
        <p:xfrm>
          <a:off x="1991544" y="1412776"/>
          <a:ext cx="8064896" cy="50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5794744" imgH="3634669" progId="Visio.Drawing.11">
                  <p:embed/>
                </p:oleObj>
              </mc:Choice>
              <mc:Fallback>
                <p:oleObj name="Visio" r:id="rId3" imgW="5794744" imgH="36346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1412776"/>
                        <a:ext cx="8064896" cy="5058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88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Model – View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22363" y="1412776"/>
          <a:ext cx="9947275" cy="418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3" imgW="9946947" imgH="4180694" progId="Visio.Drawing.11">
                  <p:embed/>
                </p:oleObj>
              </mc:Choice>
              <mc:Fallback>
                <p:oleObj name="Visio" r:id="rId3" imgW="9946947" imgH="418069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1412776"/>
                        <a:ext cx="9947275" cy="418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82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Controller – Model – View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343472" y="1268760"/>
          <a:ext cx="9505056" cy="507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Visio" r:id="rId3" imgW="11874194" imgH="6334778" progId="Visio.Drawing.11">
                  <p:embed/>
                </p:oleObj>
              </mc:Choice>
              <mc:Fallback>
                <p:oleObj name="Visio" r:id="rId3" imgW="11874194" imgH="63347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472" y="1268760"/>
                        <a:ext cx="9505056" cy="5070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84286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44</Words>
  <Application>Microsoft Office PowerPoint</Application>
  <PresentationFormat>Widescreen</PresentationFormat>
  <Paragraphs>12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Amatic SC</vt:lpstr>
      <vt:lpstr>Arial</vt:lpstr>
      <vt:lpstr>Calibri</vt:lpstr>
      <vt:lpstr>Open Sans</vt:lpstr>
      <vt:lpstr>Motiv Office</vt:lpstr>
      <vt:lpstr>Visio</vt:lpstr>
      <vt:lpstr>Java 2 – Lekce 12</vt:lpstr>
      <vt:lpstr>Vítej na kurzu</vt:lpstr>
      <vt:lpstr>Webové stránky</vt:lpstr>
      <vt:lpstr>Webové aplikace</vt:lpstr>
      <vt:lpstr>Model – View</vt:lpstr>
      <vt:lpstr>Controller – Model –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Kamil</dc:creator>
  <cp:lastModifiedBy>Kamil</cp:lastModifiedBy>
  <cp:revision>50</cp:revision>
  <dcterms:modified xsi:type="dcterms:W3CDTF">2020-05-12T14:45:07Z</dcterms:modified>
</cp:coreProperties>
</file>